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9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A705E9-5E21-4CA0-B02D-9C20E7B9EBCF}">
          <p14:sldIdLst>
            <p14:sldId id="256"/>
            <p14:sldId id="257"/>
            <p14:sldId id="258"/>
            <p14:sldId id="259"/>
            <p14:sldId id="260"/>
            <p14:sldId id="263"/>
            <p14:sldId id="264"/>
            <p14:sldId id="261"/>
            <p14:sldId id="262"/>
            <p14:sldId id="269"/>
            <p14:sldId id="265"/>
            <p14:sldId id="266"/>
            <p14:sldId id="267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02-Jan-18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02-Jan-18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Database Management </a:t>
            </a:r>
            <a:r>
              <a:rPr lang="en-US" dirty="0"/>
              <a:t>S</a:t>
            </a:r>
            <a:r>
              <a:rPr lang="en-US" dirty="0" smtClean="0"/>
              <a:t>ystem </a:t>
            </a:r>
            <a:r>
              <a:rPr lang="en-US" dirty="0"/>
              <a:t>L</a:t>
            </a:r>
            <a:r>
              <a:rPr lang="en-US" dirty="0" smtClean="0"/>
              <a:t>aboratory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PROJECT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63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TABLES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287" y="1913519"/>
            <a:ext cx="7817476" cy="4113794"/>
          </a:xfrm>
        </p:spPr>
      </p:pic>
    </p:spTree>
    <p:extLst>
      <p:ext uri="{BB962C8B-B14F-4D97-AF65-F5344CB8AC3E}">
        <p14:creationId xmlns:p14="http://schemas.microsoft.com/office/powerpoint/2010/main" val="2942583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214" y="2557463"/>
            <a:ext cx="6225572" cy="3317875"/>
          </a:xfrm>
        </p:spPr>
      </p:pic>
    </p:spTree>
    <p:extLst>
      <p:ext uri="{BB962C8B-B14F-4D97-AF65-F5344CB8AC3E}">
        <p14:creationId xmlns:p14="http://schemas.microsoft.com/office/powerpoint/2010/main" val="72962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SYSTEM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955" y="2073499"/>
            <a:ext cx="6856303" cy="3801839"/>
          </a:xfrm>
        </p:spPr>
      </p:pic>
    </p:spTree>
    <p:extLst>
      <p:ext uri="{BB962C8B-B14F-4D97-AF65-F5344CB8AC3E}">
        <p14:creationId xmlns:p14="http://schemas.microsoft.com/office/powerpoint/2010/main" val="2437142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679480"/>
            <a:ext cx="9601196" cy="1303867"/>
          </a:xfrm>
        </p:spPr>
        <p:txBody>
          <a:bodyPr/>
          <a:lstStyle/>
          <a:p>
            <a:r>
              <a:rPr lang="en-US" dirty="0" smtClean="0"/>
              <a:t>ADDING MOVIE INFO FORM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442" y="1983347"/>
            <a:ext cx="6941713" cy="3891992"/>
          </a:xfrm>
        </p:spPr>
      </p:pic>
    </p:spTree>
    <p:extLst>
      <p:ext uri="{BB962C8B-B14F-4D97-AF65-F5344CB8AC3E}">
        <p14:creationId xmlns:p14="http://schemas.microsoft.com/office/powerpoint/2010/main" val="2942897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MOVIE LIST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349" y="1931831"/>
            <a:ext cx="7405352" cy="4121239"/>
          </a:xfrm>
        </p:spPr>
      </p:pic>
    </p:spTree>
    <p:extLst>
      <p:ext uri="{BB962C8B-B14F-4D97-AF65-F5344CB8AC3E}">
        <p14:creationId xmlns:p14="http://schemas.microsoft.com/office/powerpoint/2010/main" val="3282487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Safi </a:t>
            </a:r>
            <a:r>
              <a:rPr lang="en-US" dirty="0" err="1" smtClean="0"/>
              <a:t>Ul</a:t>
            </a:r>
            <a:r>
              <a:rPr lang="en-US" dirty="0" smtClean="0"/>
              <a:t> </a:t>
            </a:r>
            <a:r>
              <a:rPr lang="en-US" dirty="0" err="1" smtClean="0"/>
              <a:t>Sahid</a:t>
            </a:r>
            <a:r>
              <a:rPr lang="en-US" dirty="0" smtClean="0"/>
              <a:t>  ID: 011151289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6128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IMDB-UIU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7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IMDB-UIU is a movie database of information related to </a:t>
            </a:r>
            <a:r>
              <a:rPr lang="en-US" dirty="0" smtClean="0"/>
              <a:t>films </a:t>
            </a:r>
            <a:r>
              <a:rPr lang="en-US" dirty="0"/>
              <a:t>including cast, writer, director, </a:t>
            </a:r>
            <a:r>
              <a:rPr lang="en-US" dirty="0" smtClean="0"/>
              <a:t>production company </a:t>
            </a:r>
            <a:r>
              <a:rPr lang="en-US" dirty="0"/>
              <a:t>rating operated by admins and users.</a:t>
            </a:r>
          </a:p>
          <a:p>
            <a:r>
              <a:rPr lang="en-US" dirty="0"/>
              <a:t>The site enables registered users to submit new information and lm related materials and edit </a:t>
            </a:r>
            <a:r>
              <a:rPr lang="en-US" dirty="0" smtClean="0"/>
              <a:t>the existing </a:t>
            </a:r>
            <a:r>
              <a:rPr lang="en-US" dirty="0"/>
              <a:t>information. users are also invited to rate any lm on a scale of 1 to 10 and the totals </a:t>
            </a:r>
            <a:r>
              <a:rPr lang="en-US" dirty="0" smtClean="0"/>
              <a:t>are converted </a:t>
            </a:r>
            <a:r>
              <a:rPr lang="en-US" dirty="0"/>
              <a:t>into mean-rating that is displayed beside each title.</a:t>
            </a:r>
          </a:p>
          <a:p>
            <a:r>
              <a:rPr lang="en-US" dirty="0"/>
              <a:t>anyone can view the lm information. a registration process is necessary however to </a:t>
            </a:r>
            <a:r>
              <a:rPr lang="en-US" dirty="0" smtClean="0"/>
              <a:t>contribute information </a:t>
            </a:r>
            <a:r>
              <a:rPr lang="en-US" dirty="0"/>
              <a:t>to the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68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Features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IMDB-UIU </a:t>
            </a:r>
            <a:r>
              <a:rPr lang="en-US" dirty="0" smtClean="0"/>
              <a:t>offers </a:t>
            </a:r>
            <a:r>
              <a:rPr lang="en-US" dirty="0"/>
              <a:t>a rating scale that allows users to rate </a:t>
            </a:r>
            <a:r>
              <a:rPr lang="en-US" dirty="0" smtClean="0"/>
              <a:t>films </a:t>
            </a:r>
            <a:r>
              <a:rPr lang="en-US" dirty="0"/>
              <a:t>on a scale of 1 to 10</a:t>
            </a:r>
          </a:p>
          <a:p>
            <a:r>
              <a:rPr lang="en-US" dirty="0"/>
              <a:t>The site indicates that submitted rating are </a:t>
            </a:r>
            <a:r>
              <a:rPr lang="en-US" dirty="0" smtClean="0"/>
              <a:t>filtered </a:t>
            </a:r>
            <a:r>
              <a:rPr lang="en-US" dirty="0"/>
              <a:t>and weighted in various ways in order to </a:t>
            </a:r>
            <a:r>
              <a:rPr lang="en-US" dirty="0" smtClean="0"/>
              <a:t>produce a </a:t>
            </a:r>
            <a:r>
              <a:rPr lang="en-US" dirty="0"/>
              <a:t>weighted mean that is displayed for each </a:t>
            </a:r>
            <a:r>
              <a:rPr lang="en-US" dirty="0" smtClean="0"/>
              <a:t>film</a:t>
            </a:r>
            <a:r>
              <a:rPr lang="en-US" dirty="0"/>
              <a:t>.</a:t>
            </a:r>
          </a:p>
          <a:p>
            <a:r>
              <a:rPr lang="en-US" dirty="0"/>
              <a:t>Users can write comment for every movie in the comment section of the </a:t>
            </a:r>
            <a:r>
              <a:rPr lang="en-US" dirty="0" smtClean="0"/>
              <a:t>film</a:t>
            </a:r>
            <a:r>
              <a:rPr lang="en-US" dirty="0"/>
              <a:t>.</a:t>
            </a:r>
          </a:p>
          <a:p>
            <a:r>
              <a:rPr lang="en-US" dirty="0"/>
              <a:t>The site top 50 list is a listing for the top rated 50 </a:t>
            </a:r>
            <a:r>
              <a:rPr lang="en-US" dirty="0" smtClean="0"/>
              <a:t>films </a:t>
            </a:r>
            <a:r>
              <a:rPr lang="en-US" dirty="0"/>
              <a:t>based on rating by registered users.</a:t>
            </a:r>
          </a:p>
          <a:p>
            <a:r>
              <a:rPr lang="en-US" dirty="0"/>
              <a:t>Users can search movies by the title of the movie and can see the information of the movie.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503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Relationship Diagram(ERD)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are </a:t>
            </a:r>
            <a:r>
              <a:rPr lang="en-US" dirty="0"/>
              <a:t>8</a:t>
            </a:r>
            <a:r>
              <a:rPr lang="en-US" dirty="0" smtClean="0"/>
              <a:t> entity tables including user table.</a:t>
            </a:r>
          </a:p>
          <a:p>
            <a:r>
              <a:rPr lang="en-US" dirty="0" smtClean="0"/>
              <a:t>There are 9 relationship tables </a:t>
            </a:r>
          </a:p>
          <a:p>
            <a:r>
              <a:rPr lang="en-US" dirty="0" smtClean="0"/>
              <a:t>There are 17 tables in total </a:t>
            </a:r>
          </a:p>
          <a:p>
            <a:r>
              <a:rPr lang="en-US" dirty="0" smtClean="0"/>
              <a:t>User table is only for login system of the website but not related to the movie</a:t>
            </a:r>
          </a:p>
          <a:p>
            <a:r>
              <a:rPr lang="en-US" dirty="0" smtClean="0"/>
              <a:t>The other 7 entities are movie, person, production, genre, language, country, location</a:t>
            </a:r>
          </a:p>
          <a:p>
            <a:r>
              <a:rPr lang="en-US" dirty="0" smtClean="0"/>
              <a:t>The 9 relation tables are writer, director, cast, produce, </a:t>
            </a:r>
            <a:r>
              <a:rPr lang="en-US" dirty="0" err="1" smtClean="0"/>
              <a:t>movie_genre</a:t>
            </a:r>
            <a:r>
              <a:rPr lang="en-US" dirty="0" smtClean="0"/>
              <a:t>, </a:t>
            </a:r>
            <a:r>
              <a:rPr lang="en-US" dirty="0" err="1" smtClean="0"/>
              <a:t>movie_language</a:t>
            </a:r>
            <a:r>
              <a:rPr lang="en-US" dirty="0" smtClean="0"/>
              <a:t>, </a:t>
            </a:r>
            <a:r>
              <a:rPr lang="en-US" dirty="0" err="1" smtClean="0"/>
              <a:t>movie_country</a:t>
            </a:r>
            <a:r>
              <a:rPr lang="en-US" dirty="0" smtClean="0"/>
              <a:t>, </a:t>
            </a:r>
            <a:r>
              <a:rPr lang="en-US" dirty="0" err="1" smtClean="0"/>
              <a:t>movie_location</a:t>
            </a:r>
            <a:r>
              <a:rPr lang="en-US" dirty="0" smtClean="0"/>
              <a:t>, </a:t>
            </a:r>
            <a:r>
              <a:rPr lang="en-US" dirty="0" err="1" smtClean="0"/>
              <a:t>country_location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50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Relationship Diagram(ERD)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Movie is related to person by 3 different relation like writer, director and cast</a:t>
            </a:r>
          </a:p>
          <a:p>
            <a:r>
              <a:rPr lang="en-US" dirty="0" smtClean="0"/>
              <a:t>Movie is relation to the production by produce </a:t>
            </a:r>
          </a:p>
          <a:p>
            <a:r>
              <a:rPr lang="en-US" dirty="0" smtClean="0"/>
              <a:t>Movie is related to genre by </a:t>
            </a:r>
            <a:r>
              <a:rPr lang="en-US" dirty="0" err="1" smtClean="0"/>
              <a:t>movie_genre</a:t>
            </a:r>
            <a:r>
              <a:rPr lang="en-US" dirty="0" smtClean="0"/>
              <a:t> relation table</a:t>
            </a:r>
          </a:p>
          <a:p>
            <a:r>
              <a:rPr lang="en-US" dirty="0" smtClean="0"/>
              <a:t>Movie is </a:t>
            </a:r>
            <a:r>
              <a:rPr lang="en-US" dirty="0" err="1" smtClean="0"/>
              <a:t>relatd</a:t>
            </a:r>
            <a:r>
              <a:rPr lang="en-US" dirty="0" smtClean="0"/>
              <a:t> to the language table by </a:t>
            </a:r>
            <a:r>
              <a:rPr lang="en-US" dirty="0" err="1" smtClean="0"/>
              <a:t>movie_language</a:t>
            </a:r>
            <a:endParaRPr lang="en-US" dirty="0" smtClean="0"/>
          </a:p>
          <a:p>
            <a:r>
              <a:rPr lang="en-US" dirty="0" smtClean="0"/>
              <a:t>Movie is related to the country by </a:t>
            </a:r>
            <a:r>
              <a:rPr lang="en-US" dirty="0" err="1" smtClean="0"/>
              <a:t>movie_country</a:t>
            </a:r>
            <a:endParaRPr lang="en-US" dirty="0" smtClean="0"/>
          </a:p>
          <a:p>
            <a:r>
              <a:rPr lang="en-US" dirty="0" smtClean="0"/>
              <a:t>Movie is related to the location by </a:t>
            </a:r>
            <a:r>
              <a:rPr lang="en-US" dirty="0" err="1" smtClean="0"/>
              <a:t>movie_location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238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2523" y="402583"/>
            <a:ext cx="9601196" cy="1303867"/>
          </a:xfrm>
        </p:spPr>
        <p:txBody>
          <a:bodyPr/>
          <a:lstStyle/>
          <a:p>
            <a:r>
              <a:rPr lang="en-US" dirty="0" smtClean="0"/>
              <a:t>Entity Relationship Diagram(ERD)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082" y="1443439"/>
            <a:ext cx="6014434" cy="4622510"/>
          </a:xfrm>
        </p:spPr>
      </p:pic>
    </p:spTree>
    <p:extLst>
      <p:ext uri="{BB962C8B-B14F-4D97-AF65-F5344CB8AC3E}">
        <p14:creationId xmlns:p14="http://schemas.microsoft.com/office/powerpoint/2010/main" val="362326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634403"/>
            <a:ext cx="9601196" cy="820910"/>
          </a:xfrm>
        </p:spPr>
        <p:txBody>
          <a:bodyPr/>
          <a:lstStyle/>
          <a:p>
            <a:r>
              <a:rPr lang="en-US" dirty="0" smtClean="0"/>
              <a:t>Schema Diagram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47754" y="605307"/>
            <a:ext cx="4572000" cy="6272008"/>
          </a:xfrm>
        </p:spPr>
      </p:pic>
    </p:spTree>
    <p:extLst>
      <p:ext uri="{BB962C8B-B14F-4D97-AF65-F5344CB8AC3E}">
        <p14:creationId xmlns:p14="http://schemas.microsoft.com/office/powerpoint/2010/main" val="33270932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61</TotalTime>
  <Words>375</Words>
  <Application>Microsoft Office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Garamond</vt:lpstr>
      <vt:lpstr>Organic</vt:lpstr>
      <vt:lpstr>Database Management System Laboratory </vt:lpstr>
      <vt:lpstr>MEMBERS</vt:lpstr>
      <vt:lpstr>Project Title</vt:lpstr>
      <vt:lpstr>Project Description</vt:lpstr>
      <vt:lpstr>Project Features </vt:lpstr>
      <vt:lpstr>Entity Relationship Diagram(ERD)</vt:lpstr>
      <vt:lpstr>Entity Relationship Diagram(ERD)</vt:lpstr>
      <vt:lpstr>Entity Relationship Diagram(ERD)</vt:lpstr>
      <vt:lpstr>Schema Diagram </vt:lpstr>
      <vt:lpstr>DATABASE TABLES </vt:lpstr>
      <vt:lpstr>HOME</vt:lpstr>
      <vt:lpstr>LOGIN SYSTEM</vt:lpstr>
      <vt:lpstr>ADDING MOVIE INFO FORM</vt:lpstr>
      <vt:lpstr>ALL MOVIE LIST PAGE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 Laboratory</dc:title>
  <dc:creator>Dell</dc:creator>
  <cp:lastModifiedBy>Dell</cp:lastModifiedBy>
  <cp:revision>7</cp:revision>
  <dcterms:created xsi:type="dcterms:W3CDTF">2018-01-01T21:18:12Z</dcterms:created>
  <dcterms:modified xsi:type="dcterms:W3CDTF">2018-01-01T22:19:23Z</dcterms:modified>
</cp:coreProperties>
</file>

<file path=docProps/thumbnail.jpeg>
</file>